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42C31-56F3-420D-B122-5E72AF6E81B8}" type="datetimeFigureOut">
              <a:rPr lang="de-DE" smtClean="0"/>
              <a:t>24.02.2013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DDB3C-E066-47D6-BB87-93C844BC2A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257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D25607-1E3F-48D8-8683-85823F2C6A6C}" type="slidenum">
              <a:rPr lang="de-DE"/>
              <a:pPr/>
              <a:t>1</a:t>
            </a:fld>
            <a:endParaRPr lang="de-DE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D25607-1E3F-48D8-8683-85823F2C6A6C}" type="slidenum">
              <a:rPr lang="de-DE"/>
              <a:pPr/>
              <a:t>2</a:t>
            </a:fld>
            <a:endParaRPr lang="de-DE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D9AF-EFD1-4A8B-A815-71D4DB3EF0B5}" type="datetimeFigureOut">
              <a:rPr lang="de-DE" smtClean="0"/>
              <a:t>24.02.2013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FC3C-A288-462D-A7CA-0778D9B877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6717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D9AF-EFD1-4A8B-A815-71D4DB3EF0B5}" type="datetimeFigureOut">
              <a:rPr lang="de-DE" smtClean="0"/>
              <a:t>24.02.2013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FC3C-A288-462D-A7CA-0778D9B877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5610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D9AF-EFD1-4A8B-A815-71D4DB3EF0B5}" type="datetimeFigureOut">
              <a:rPr lang="de-DE" smtClean="0"/>
              <a:t>24.02.2013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FC3C-A288-462D-A7CA-0778D9B877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42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D9AF-EFD1-4A8B-A815-71D4DB3EF0B5}" type="datetimeFigureOut">
              <a:rPr lang="de-DE" smtClean="0"/>
              <a:t>24.02.2013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FC3C-A288-462D-A7CA-0778D9B877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4890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D9AF-EFD1-4A8B-A815-71D4DB3EF0B5}" type="datetimeFigureOut">
              <a:rPr lang="de-DE" smtClean="0"/>
              <a:t>24.02.2013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FC3C-A288-462D-A7CA-0778D9B877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136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D9AF-EFD1-4A8B-A815-71D4DB3EF0B5}" type="datetimeFigureOut">
              <a:rPr lang="de-DE" smtClean="0"/>
              <a:t>24.02.2013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FC3C-A288-462D-A7CA-0778D9B877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432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D9AF-EFD1-4A8B-A815-71D4DB3EF0B5}" type="datetimeFigureOut">
              <a:rPr lang="de-DE" smtClean="0"/>
              <a:t>24.02.2013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FC3C-A288-462D-A7CA-0778D9B877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00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D9AF-EFD1-4A8B-A815-71D4DB3EF0B5}" type="datetimeFigureOut">
              <a:rPr lang="de-DE" smtClean="0"/>
              <a:t>24.02.2013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FC3C-A288-462D-A7CA-0778D9B877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9744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D9AF-EFD1-4A8B-A815-71D4DB3EF0B5}" type="datetimeFigureOut">
              <a:rPr lang="de-DE" smtClean="0"/>
              <a:t>24.02.2013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FC3C-A288-462D-A7CA-0778D9B877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00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D9AF-EFD1-4A8B-A815-71D4DB3EF0B5}" type="datetimeFigureOut">
              <a:rPr lang="de-DE" smtClean="0"/>
              <a:t>24.02.2013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FC3C-A288-462D-A7CA-0778D9B877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33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D9AF-EFD1-4A8B-A815-71D4DB3EF0B5}" type="datetimeFigureOut">
              <a:rPr lang="de-DE" smtClean="0"/>
              <a:t>24.02.2013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0FC3C-A288-462D-A7CA-0778D9B877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70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AD9AF-EFD1-4A8B-A815-71D4DB3EF0B5}" type="datetimeFigureOut">
              <a:rPr lang="de-DE" smtClean="0"/>
              <a:t>24.02.2013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0FC3C-A288-462D-A7CA-0778D9B877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9166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at/url?sa=i&amp;rct=j&amp;q=led%20fernseher&amp;source=images&amp;cd=&amp;cad=rja&amp;docid=oQN5Okktj8Ef1M&amp;tbnid=WU-W4Q7fLt3urM:&amp;ved=0CAUQjRw&amp;url=http://www.schnappen4u.de/44408/lg-32ls575s-32-zoll-led-backlight-fernseher-fuer-399-e/&amp;ei=dzQKUciQNojdtAaRiYGwCA&amp;psig=AFQjCNG1tKKcXf8SGdPfU-ZyeMaaih41ZA&amp;ust=135970968070470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hyperlink" Target="http://www.google.at/url?sa=i&amp;rct=j&amp;q=led%20fernseher&amp;source=images&amp;cd=&amp;cad=rja&amp;docid=oQN5Okktj8Ef1M&amp;tbnid=WU-W4Q7fLt3urM:&amp;ved=0CAUQjRw&amp;url=http://www.schnappen4u.de/44408/lg-32ls575s-32-zoll-led-backlight-fernseher-fuer-399-e/&amp;ei=dzQKUciQNojdtAaRiYGwCA&amp;psig=AFQjCNG1tKKcXf8SGdPfU-ZyeMaaih41ZA&amp;ust=135970968070470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hteck 83"/>
          <p:cNvSpPr/>
          <p:nvPr/>
        </p:nvSpPr>
        <p:spPr bwMode="auto">
          <a:xfrm>
            <a:off x="6593769" y="908979"/>
            <a:ext cx="1829262" cy="174872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3" name="Rechteck 82"/>
          <p:cNvSpPr/>
          <p:nvPr/>
        </p:nvSpPr>
        <p:spPr bwMode="auto">
          <a:xfrm>
            <a:off x="3670936" y="989344"/>
            <a:ext cx="1457984" cy="174872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echteck 81"/>
          <p:cNvSpPr/>
          <p:nvPr/>
        </p:nvSpPr>
        <p:spPr bwMode="auto">
          <a:xfrm>
            <a:off x="2354907" y="978724"/>
            <a:ext cx="1133806" cy="174872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hteck 12"/>
          <p:cNvSpPr/>
          <p:nvPr/>
        </p:nvSpPr>
        <p:spPr bwMode="auto">
          <a:xfrm>
            <a:off x="124416" y="970792"/>
            <a:ext cx="2089538" cy="174872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9570" name="Picture 2" descr="http://www.schnappen4u.de/wp-content/uploads/2012/11/42ls575s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183416" y="1035874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http://www.schnappen4u.de/wp-content/uploads/2012/11/42ls575s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373913" y="3817174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1111980" y="3750500"/>
            <a:ext cx="3640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Einkaufspreis: 250,-</a:t>
            </a:r>
          </a:p>
          <a:p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Verkaufspreis: 500,- (netto)</a:t>
            </a:r>
            <a:endParaRPr lang="de-AT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1634521" y="4541758"/>
            <a:ext cx="38876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Anfangsbestand   </a:t>
            </a:r>
            <a:endParaRPr lang="de-DE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e-DE" sz="1600" u="sng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de-DE" sz="1600" u="sng" dirty="0" smtClean="0">
                <a:latin typeface="Courier New" pitchFamily="49" charset="0"/>
                <a:cs typeface="Courier New" pitchFamily="49" charset="0"/>
              </a:rPr>
              <a:t>Zukäufe:	</a:t>
            </a:r>
          </a:p>
          <a:p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Zwischensumme:	</a:t>
            </a:r>
            <a:endParaRPr lang="de-DE" sz="1600" dirty="0" smtClean="0">
              <a:latin typeface="Courier New" pitchFamily="49" charset="0"/>
              <a:cs typeface="Courier New" pitchFamily="49" charset="0"/>
            </a:endParaRPr>
          </a:p>
          <a:p>
            <a:pPr marL="285750" indent="-285750">
              <a:buFontTx/>
              <a:buChar char="-"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Verkauf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:        </a:t>
            </a:r>
            <a:endParaRPr lang="de-DE" sz="1600" dirty="0" smtClean="0">
              <a:latin typeface="Courier New" pitchFamily="49" charset="0"/>
              <a:cs typeface="Courier New" pitchFamily="49" charset="0"/>
            </a:endParaRPr>
          </a:p>
          <a:p>
            <a:pPr marL="285750" indent="-285750">
              <a:buFontTx/>
              <a:buChar char="-"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Soll 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Endbestand:  </a:t>
            </a:r>
            <a:endParaRPr lang="de-DE" sz="1600" dirty="0" smtClean="0">
              <a:latin typeface="Courier New" pitchFamily="49" charset="0"/>
              <a:cs typeface="Courier New" pitchFamily="49" charset="0"/>
            </a:endParaRPr>
          </a:p>
          <a:p>
            <a:pPr marL="285750" indent="-285750">
              <a:buFontTx/>
              <a:buChar char="-"/>
            </a:pPr>
            <a:r>
              <a:rPr lang="de-DE" sz="1600" u="sng" dirty="0" smtClean="0">
                <a:latin typeface="Courier New" pitchFamily="49" charset="0"/>
                <a:cs typeface="Courier New" pitchFamily="49" charset="0"/>
              </a:rPr>
              <a:t>IST </a:t>
            </a:r>
            <a:r>
              <a:rPr lang="de-DE" sz="1600" u="sng" dirty="0" smtClean="0">
                <a:latin typeface="Courier New" pitchFamily="49" charset="0"/>
                <a:cs typeface="Courier New" pitchFamily="49" charset="0"/>
              </a:rPr>
              <a:t>Endbestand: </a:t>
            </a:r>
            <a:endParaRPr lang="de-DE" sz="1600" u="sng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Verlust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:                      </a:t>
            </a:r>
          </a:p>
        </p:txBody>
      </p:sp>
      <p:pic>
        <p:nvPicPr>
          <p:cNvPr id="42" name="Picture 2" descr="http://www.schnappen4u.de/wp-content/uploads/2012/11/42ls575s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288923" y="1090276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http://www.schnappen4u.de/wp-content/uploads/2012/11/42ls575s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394429" y="1144678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http://www.schnappen4u.de/wp-content/uploads/2012/11/42ls575s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499936" y="1199080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http://www.schnappen4u.de/wp-content/uploads/2012/11/42ls575s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605443" y="1253482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http://www.schnappen4u.de/wp-content/uploads/2012/11/42ls575s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710950" y="1307884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http://www.schnappen4u.de/wp-content/uploads/2012/11/42ls575s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816456" y="1362286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http://www.schnappen4u.de/wp-content/uploads/2012/11/42ls575s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921963" y="1416688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http://www.schnappen4u.de/wp-content/uploads/2012/11/42ls575s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1027470" y="1471090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http://www.schnappen4u.de/wp-content/uploads/2012/11/42ls575s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1132977" y="1525492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hteck 10"/>
          <p:cNvSpPr/>
          <p:nvPr/>
        </p:nvSpPr>
        <p:spPr>
          <a:xfrm>
            <a:off x="124416" y="2000948"/>
            <a:ext cx="21146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Anfangsbestand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10 Stück</a:t>
            </a:r>
          </a:p>
        </p:txBody>
      </p:sp>
      <p:pic>
        <p:nvPicPr>
          <p:cNvPr id="52" name="Picture 2" descr="http://www.schnappen4u.de/wp-content/uploads/2012/11/42ls575s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2416453" y="1026746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http://www.schnappen4u.de/wp-content/uploads/2012/11/42ls575s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2521960" y="1081148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Rechteck 61"/>
          <p:cNvSpPr/>
          <p:nvPr/>
        </p:nvSpPr>
        <p:spPr>
          <a:xfrm>
            <a:off x="2357454" y="1991820"/>
            <a:ext cx="11496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Zukäufe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2 Stück</a:t>
            </a:r>
            <a:endParaRPr lang="de-AT" dirty="0"/>
          </a:p>
        </p:txBody>
      </p:sp>
      <p:pic>
        <p:nvPicPr>
          <p:cNvPr id="66" name="Picture 2" descr="http://www.schnappen4u.de/wp-content/uploads/2012/11/42ls575s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3841012" y="1035874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http://www.schnappen4u.de/wp-content/uploads/2012/11/42ls575s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3946519" y="1090276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http://www.schnappen4u.de/wp-content/uploads/2012/11/42ls575s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4052026" y="1144678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http://www.schnappen4u.de/wp-content/uploads/2012/11/42ls575s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4157532" y="1199080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http://www.schnappen4u.de/wp-content/uploads/2012/11/42ls575s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4263039" y="1253482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Rechteck 71"/>
          <p:cNvSpPr/>
          <p:nvPr/>
        </p:nvSpPr>
        <p:spPr>
          <a:xfrm>
            <a:off x="3822055" y="2011628"/>
            <a:ext cx="12875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Verkäufe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5 Stück</a:t>
            </a:r>
            <a:endParaRPr lang="de-AT" dirty="0"/>
          </a:p>
        </p:txBody>
      </p:sp>
      <p:pic>
        <p:nvPicPr>
          <p:cNvPr id="73" name="Picture 2" descr="http://www.schnappen4u.de/wp-content/uploads/2012/11/42ls575s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6768851" y="970792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2" descr="http://www.schnappen4u.de/wp-content/uploads/2012/11/42ls575s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6874357" y="1025194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http://www.schnappen4u.de/wp-content/uploads/2012/11/42ls575s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6979864" y="1079596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2" descr="http://www.schnappen4u.de/wp-content/uploads/2012/11/42ls575s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7085371" y="1133998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http://www.schnappen4u.de/wp-content/uploads/2012/11/42ls575s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7190878" y="1188400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Rechteck 77"/>
          <p:cNvSpPr/>
          <p:nvPr/>
        </p:nvSpPr>
        <p:spPr>
          <a:xfrm>
            <a:off x="6749894" y="1946546"/>
            <a:ext cx="15632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Endbestand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6 Stück</a:t>
            </a:r>
            <a:endParaRPr lang="de-AT" dirty="0"/>
          </a:p>
        </p:txBody>
      </p:sp>
      <p:pic>
        <p:nvPicPr>
          <p:cNvPr id="79" name="Picture 2" descr="http://www.schnappen4u.de/wp-content/uploads/2012/11/42ls575s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7322762" y="1264600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feil nach rechts 11"/>
          <p:cNvSpPr/>
          <p:nvPr/>
        </p:nvSpPr>
        <p:spPr bwMode="auto">
          <a:xfrm>
            <a:off x="5380892" y="1208520"/>
            <a:ext cx="1107831" cy="803108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DDDDD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523893" y="2743171"/>
            <a:ext cx="22829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latin typeface="Courier New" pitchFamily="49" charset="0"/>
                <a:cs typeface="Courier New" pitchFamily="49" charset="0"/>
              </a:rPr>
              <a:t>Was ist passiert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Wie viele sollten</a:t>
            </a:r>
          </a:p>
          <a:p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vorhanden sein?</a:t>
            </a:r>
            <a:endParaRPr lang="de-AT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523892" y="589234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Inventur:</a:t>
            </a:r>
            <a:endParaRPr lang="de-AT" dirty="0"/>
          </a:p>
        </p:txBody>
      </p:sp>
      <p:sp>
        <p:nvSpPr>
          <p:cNvPr id="40" name="Rechteck 39"/>
          <p:cNvSpPr/>
          <p:nvPr/>
        </p:nvSpPr>
        <p:spPr bwMode="auto">
          <a:xfrm>
            <a:off x="74613" y="34719"/>
            <a:ext cx="8961883" cy="58596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de-DE"/>
          </a:p>
        </p:txBody>
      </p:sp>
      <p:grpSp>
        <p:nvGrpSpPr>
          <p:cNvPr id="51" name="Gruppieren 11"/>
          <p:cNvGrpSpPr>
            <a:grpSpLocks/>
          </p:cNvGrpSpPr>
          <p:nvPr/>
        </p:nvGrpSpPr>
        <p:grpSpPr bwMode="auto">
          <a:xfrm>
            <a:off x="149226" y="104860"/>
            <a:ext cx="8762251" cy="438041"/>
            <a:chOff x="74613" y="85725"/>
            <a:chExt cx="9685337" cy="484188"/>
          </a:xfrm>
        </p:grpSpPr>
        <p:sp>
          <p:nvSpPr>
            <p:cNvPr id="54" name="Rectangle 1091"/>
            <p:cNvSpPr>
              <a:spLocks noChangeArrowheads="1"/>
            </p:cNvSpPr>
            <p:nvPr userDrawn="1"/>
          </p:nvSpPr>
          <p:spPr bwMode="auto">
            <a:xfrm>
              <a:off x="74613" y="85725"/>
              <a:ext cx="9685337" cy="484188"/>
            </a:xfrm>
            <a:prstGeom prst="rect">
              <a:avLst/>
            </a:prstGeom>
            <a:noFill/>
            <a:ln w="12700">
              <a:solidFill>
                <a:srgbClr val="DDDDDD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de-AT"/>
            </a:p>
          </p:txBody>
        </p:sp>
        <p:pic>
          <p:nvPicPr>
            <p:cNvPr id="55" name="Grafik 17" descr="bauerpoint.gif"/>
            <p:cNvPicPr>
              <a:picLocks noChangeAspect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501063" y="109538"/>
              <a:ext cx="1201737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6" name="Text Box 40"/>
          <p:cNvSpPr txBox="1">
            <a:spLocks noChangeArrowheads="1"/>
          </p:cNvSpPr>
          <p:nvPr/>
        </p:nvSpPr>
        <p:spPr bwMode="auto">
          <a:xfrm>
            <a:off x="231356" y="164679"/>
            <a:ext cx="7505196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de-DE" sz="1600" dirty="0" smtClean="0">
                <a:latin typeface="Verdana" pitchFamily="34" charset="0"/>
              </a:rPr>
              <a:t>Direkte Verbrauchsermittlung – Beispiel </a:t>
            </a:r>
            <a:r>
              <a:rPr lang="de-DE" sz="1600" dirty="0" smtClean="0">
                <a:latin typeface="Verdana" pitchFamily="34" charset="0"/>
              </a:rPr>
              <a:t>Fernseher - Ausgangssituation</a:t>
            </a:r>
            <a:endParaRPr lang="de-DE" sz="16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91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hteck 39"/>
          <p:cNvSpPr/>
          <p:nvPr/>
        </p:nvSpPr>
        <p:spPr bwMode="auto">
          <a:xfrm>
            <a:off x="74613" y="34719"/>
            <a:ext cx="8961883" cy="58596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de-DE"/>
          </a:p>
        </p:txBody>
      </p:sp>
      <p:grpSp>
        <p:nvGrpSpPr>
          <p:cNvPr id="51" name="Gruppieren 11"/>
          <p:cNvGrpSpPr>
            <a:grpSpLocks/>
          </p:cNvGrpSpPr>
          <p:nvPr/>
        </p:nvGrpSpPr>
        <p:grpSpPr bwMode="auto">
          <a:xfrm>
            <a:off x="149226" y="104860"/>
            <a:ext cx="8762251" cy="438041"/>
            <a:chOff x="74613" y="85725"/>
            <a:chExt cx="9685337" cy="484188"/>
          </a:xfrm>
        </p:grpSpPr>
        <p:sp>
          <p:nvSpPr>
            <p:cNvPr id="54" name="Rectangle 1091"/>
            <p:cNvSpPr>
              <a:spLocks noChangeArrowheads="1"/>
            </p:cNvSpPr>
            <p:nvPr userDrawn="1"/>
          </p:nvSpPr>
          <p:spPr bwMode="auto">
            <a:xfrm>
              <a:off x="74613" y="85725"/>
              <a:ext cx="9685337" cy="484188"/>
            </a:xfrm>
            <a:prstGeom prst="rect">
              <a:avLst/>
            </a:prstGeom>
            <a:noFill/>
            <a:ln w="12700">
              <a:solidFill>
                <a:srgbClr val="DDDDDD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de-AT"/>
            </a:p>
          </p:txBody>
        </p:sp>
        <p:pic>
          <p:nvPicPr>
            <p:cNvPr id="55" name="Grafik 17" descr="bauerpoint.gif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01063" y="109538"/>
              <a:ext cx="1201737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4" name="Rechteck 83"/>
          <p:cNvSpPr/>
          <p:nvPr/>
        </p:nvSpPr>
        <p:spPr bwMode="auto">
          <a:xfrm>
            <a:off x="6593769" y="908979"/>
            <a:ext cx="1829262" cy="174872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3" name="Rechteck 82"/>
          <p:cNvSpPr/>
          <p:nvPr/>
        </p:nvSpPr>
        <p:spPr bwMode="auto">
          <a:xfrm>
            <a:off x="3670936" y="989344"/>
            <a:ext cx="1457984" cy="174872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echteck 81"/>
          <p:cNvSpPr/>
          <p:nvPr/>
        </p:nvSpPr>
        <p:spPr bwMode="auto">
          <a:xfrm>
            <a:off x="2354907" y="978724"/>
            <a:ext cx="1133806" cy="174872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hteck 12"/>
          <p:cNvSpPr/>
          <p:nvPr/>
        </p:nvSpPr>
        <p:spPr bwMode="auto">
          <a:xfrm>
            <a:off x="124416" y="970792"/>
            <a:ext cx="2089538" cy="174872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362" name="Text Box 40"/>
          <p:cNvSpPr txBox="1">
            <a:spLocks noChangeArrowheads="1"/>
          </p:cNvSpPr>
          <p:nvPr/>
        </p:nvSpPr>
        <p:spPr bwMode="auto">
          <a:xfrm>
            <a:off x="231356" y="164679"/>
            <a:ext cx="6356868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de-DE" sz="1600" dirty="0" smtClean="0">
                <a:latin typeface="Verdana" pitchFamily="34" charset="0"/>
              </a:rPr>
              <a:t>Direkte Verbrauchsermittlung – Beispiel </a:t>
            </a:r>
            <a:r>
              <a:rPr lang="de-DE" sz="1600" dirty="0" smtClean="0">
                <a:latin typeface="Verdana" pitchFamily="34" charset="0"/>
              </a:rPr>
              <a:t>Fernseher - Lösung</a:t>
            </a:r>
            <a:endParaRPr lang="de-DE" sz="1600" dirty="0">
              <a:latin typeface="Verdana" pitchFamily="34" charset="0"/>
            </a:endParaRPr>
          </a:p>
        </p:txBody>
      </p:sp>
      <p:pic>
        <p:nvPicPr>
          <p:cNvPr id="109570" name="Picture 2" descr="http://www.schnappen4u.de/wp-content/uploads/2012/11/42ls575s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183416" y="1035874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http://www.schnappen4u.de/wp-content/uploads/2012/11/42ls575s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373913" y="3817174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1111980" y="3750500"/>
            <a:ext cx="3640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Einkaufspreis: 250,-</a:t>
            </a:r>
          </a:p>
          <a:p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Verkaufspreis: 500,- (netto)</a:t>
            </a:r>
            <a:endParaRPr lang="de-AT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1634521" y="4541758"/>
            <a:ext cx="660309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Anfangsbestand   10 Stück</a:t>
            </a:r>
            <a:r>
              <a:rPr lang="de-AT" sz="1600" dirty="0" smtClean="0">
                <a:latin typeface="Courier New" pitchFamily="49" charset="0"/>
                <a:cs typeface="Courier New" pitchFamily="49" charset="0"/>
              </a:rPr>
              <a:t>:  2.500,00</a:t>
            </a:r>
          </a:p>
          <a:p>
            <a:r>
              <a:rPr lang="de-DE" sz="1600" u="sng" dirty="0" smtClean="0">
                <a:latin typeface="Courier New" pitchFamily="49" charset="0"/>
                <a:cs typeface="Courier New" pitchFamily="49" charset="0"/>
              </a:rPr>
              <a:t>+ Zukäufe:	   2 Stück:    500,00</a:t>
            </a:r>
          </a:p>
          <a:p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Zwischensumme:	 	      3.000,00</a:t>
            </a:r>
          </a:p>
          <a:p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- Verkauf:        5 Stück:  1.250,00 (Einkaufspreis)</a:t>
            </a:r>
          </a:p>
          <a:p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Soll Endbestand:  7 Stück:  1.750,00</a:t>
            </a:r>
          </a:p>
          <a:p>
            <a:r>
              <a:rPr lang="de-DE" sz="1600" u="sng" dirty="0" smtClean="0">
                <a:latin typeface="Courier New" pitchFamily="49" charset="0"/>
                <a:cs typeface="Courier New" pitchFamily="49" charset="0"/>
              </a:rPr>
              <a:t>- IST Endbestand: 6 Stück:  1.500,00</a:t>
            </a:r>
          </a:p>
          <a:p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Verlust:                      250,00</a:t>
            </a:r>
          </a:p>
        </p:txBody>
      </p:sp>
      <p:pic>
        <p:nvPicPr>
          <p:cNvPr id="42" name="Picture 2" descr="http://www.schnappen4u.de/wp-content/uploads/2012/11/42ls575s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288923" y="1090276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http://www.schnappen4u.de/wp-content/uploads/2012/11/42ls575s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394429" y="1144678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http://www.schnappen4u.de/wp-content/uploads/2012/11/42ls575s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499936" y="1199080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http://www.schnappen4u.de/wp-content/uploads/2012/11/42ls575s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605443" y="1253482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http://www.schnappen4u.de/wp-content/uploads/2012/11/42ls575s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710950" y="1307884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http://www.schnappen4u.de/wp-content/uploads/2012/11/42ls575s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816456" y="1362286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http://www.schnappen4u.de/wp-content/uploads/2012/11/42ls575s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921963" y="1416688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http://www.schnappen4u.de/wp-content/uploads/2012/11/42ls575s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1027470" y="1471090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http://www.schnappen4u.de/wp-content/uploads/2012/11/42ls575s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1132977" y="1525492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hteck 10"/>
          <p:cNvSpPr/>
          <p:nvPr/>
        </p:nvSpPr>
        <p:spPr>
          <a:xfrm>
            <a:off x="124416" y="2000948"/>
            <a:ext cx="21146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Anfangsbestand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10 Stück</a:t>
            </a:r>
          </a:p>
        </p:txBody>
      </p:sp>
      <p:pic>
        <p:nvPicPr>
          <p:cNvPr id="52" name="Picture 2" descr="http://www.schnappen4u.de/wp-content/uploads/2012/11/42ls575s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2416453" y="1026746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http://www.schnappen4u.de/wp-content/uploads/2012/11/42ls575s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2521960" y="1081148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Rechteck 61"/>
          <p:cNvSpPr/>
          <p:nvPr/>
        </p:nvSpPr>
        <p:spPr>
          <a:xfrm>
            <a:off x="2357454" y="1991820"/>
            <a:ext cx="11496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Zukäufe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2 Stück</a:t>
            </a:r>
            <a:endParaRPr lang="de-AT" dirty="0"/>
          </a:p>
        </p:txBody>
      </p:sp>
      <p:pic>
        <p:nvPicPr>
          <p:cNvPr id="66" name="Picture 2" descr="http://www.schnappen4u.de/wp-content/uploads/2012/11/42ls575s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3841012" y="1035874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http://www.schnappen4u.de/wp-content/uploads/2012/11/42ls575s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3946519" y="1090276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http://www.schnappen4u.de/wp-content/uploads/2012/11/42ls575s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4052026" y="1144678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http://www.schnappen4u.de/wp-content/uploads/2012/11/42ls575s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4157532" y="1199080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http://www.schnappen4u.de/wp-content/uploads/2012/11/42ls575s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4263039" y="1253482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Rechteck 71"/>
          <p:cNvSpPr/>
          <p:nvPr/>
        </p:nvSpPr>
        <p:spPr>
          <a:xfrm>
            <a:off x="3822055" y="2011628"/>
            <a:ext cx="12875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Verkäufe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5 Stück</a:t>
            </a:r>
            <a:endParaRPr lang="de-AT" dirty="0"/>
          </a:p>
        </p:txBody>
      </p:sp>
      <p:pic>
        <p:nvPicPr>
          <p:cNvPr id="73" name="Picture 2" descr="http://www.schnappen4u.de/wp-content/uploads/2012/11/42ls575s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6768851" y="970792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2" descr="http://www.schnappen4u.de/wp-content/uploads/2012/11/42ls575s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6874357" y="1025194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http://www.schnappen4u.de/wp-content/uploads/2012/11/42ls575s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6979864" y="1079596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2" descr="http://www.schnappen4u.de/wp-content/uploads/2012/11/42ls575s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7085371" y="1133998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http://www.schnappen4u.de/wp-content/uploads/2012/11/42ls575s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7190878" y="1188400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Rechteck 77"/>
          <p:cNvSpPr/>
          <p:nvPr/>
        </p:nvSpPr>
        <p:spPr>
          <a:xfrm>
            <a:off x="6749894" y="1946546"/>
            <a:ext cx="15632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Endbestand</a:t>
            </a:r>
          </a:p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6 Stück</a:t>
            </a:r>
            <a:endParaRPr lang="de-AT" dirty="0"/>
          </a:p>
        </p:txBody>
      </p:sp>
      <p:pic>
        <p:nvPicPr>
          <p:cNvPr id="79" name="Picture 2" descr="http://www.schnappen4u.de/wp-content/uploads/2012/11/42ls575s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8509" r="9010" b="25408"/>
          <a:stretch/>
        </p:blipFill>
        <p:spPr bwMode="auto">
          <a:xfrm>
            <a:off x="7322762" y="1264600"/>
            <a:ext cx="647211" cy="4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feil nach rechts 11"/>
          <p:cNvSpPr/>
          <p:nvPr/>
        </p:nvSpPr>
        <p:spPr bwMode="auto">
          <a:xfrm>
            <a:off x="5380892" y="1208520"/>
            <a:ext cx="1107831" cy="803108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DDDDD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523893" y="2743171"/>
            <a:ext cx="2440092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latin typeface="Courier New" pitchFamily="49" charset="0"/>
                <a:cs typeface="Courier New" pitchFamily="49" charset="0"/>
              </a:rPr>
              <a:t>Was ist passiert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Ein Fernseher fehlt!</a:t>
            </a:r>
          </a:p>
          <a:p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Grund: Diebstahl,</a:t>
            </a:r>
          </a:p>
          <a:p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Ungenaue Aufzeichnung</a:t>
            </a:r>
          </a:p>
          <a:p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etc.</a:t>
            </a:r>
            <a:endParaRPr lang="de-DE" sz="1400" b="1" dirty="0" smtClean="0">
              <a:latin typeface="Courier New" pitchFamily="49" charset="0"/>
              <a:cs typeface="Courier New" pitchFamily="49" charset="0"/>
            </a:endParaRPr>
          </a:p>
          <a:p>
            <a:endParaRPr lang="de-DE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Wie viele sollten</a:t>
            </a:r>
          </a:p>
          <a:p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vorhanden sein</a:t>
            </a: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r>
              <a:rPr lang="de-DE" sz="1600" b="1" dirty="0" smtClean="0">
                <a:latin typeface="Courier New" pitchFamily="49" charset="0"/>
                <a:cs typeface="Courier New" pitchFamily="49" charset="0"/>
              </a:rPr>
              <a:t>7 Stück</a:t>
            </a:r>
            <a:endParaRPr lang="de-DE" sz="1600" b="1" dirty="0" smtClean="0">
              <a:latin typeface="Courier New" pitchFamily="49" charset="0"/>
              <a:cs typeface="Courier New" pitchFamily="49" charset="0"/>
            </a:endParaRPr>
          </a:p>
          <a:p>
            <a:endParaRPr lang="de-AT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523892" y="589234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latin typeface="Courier New" pitchFamily="49" charset="0"/>
                <a:cs typeface="Courier New" pitchFamily="49" charset="0"/>
              </a:rPr>
              <a:t>Inventur: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6453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Bildschirmpräsentation (4:3)</PresentationFormat>
  <Paragraphs>52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Mag. Helmut Bauer</dc:creator>
  <cp:lastModifiedBy>Mag. Helmut Bauer</cp:lastModifiedBy>
  <cp:revision>1</cp:revision>
  <dcterms:created xsi:type="dcterms:W3CDTF">2013-02-24T09:46:18Z</dcterms:created>
  <dcterms:modified xsi:type="dcterms:W3CDTF">2013-02-24T09:49:46Z</dcterms:modified>
</cp:coreProperties>
</file>