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791325" cy="99187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 alt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1700"/>
            <a:ext cx="543242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Textmasterformate durch Klicken bearbeiten</a:t>
            </a:r>
          </a:p>
          <a:p>
            <a:pPr lvl="1"/>
            <a:r>
              <a:rPr lang="de-AT" altLang="de-DE" smtClean="0"/>
              <a:t>Zweite Ebene</a:t>
            </a:r>
          </a:p>
          <a:p>
            <a:pPr lvl="2"/>
            <a:r>
              <a:rPr lang="de-AT" altLang="de-DE" smtClean="0"/>
              <a:t>Dritte Ebene</a:t>
            </a:r>
          </a:p>
          <a:p>
            <a:pPr lvl="3"/>
            <a:r>
              <a:rPr lang="de-AT" altLang="de-DE" smtClean="0"/>
              <a:t>Vierte Ebene</a:t>
            </a:r>
          </a:p>
          <a:p>
            <a:pPr lvl="4"/>
            <a:r>
              <a:rPr lang="de-AT" alt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 alt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202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91A09F-ED1C-4396-BD71-6FFAE01C76CC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xmlns="" val="1525646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3168B-6B4F-4AE4-9725-ED9C1933B911}" type="slidenum">
              <a:rPr lang="de-AT" altLang="de-DE"/>
              <a:pPr/>
              <a:t>1</a:t>
            </a:fld>
            <a:endParaRPr lang="de-AT" altLang="de-DE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768350"/>
            <a:ext cx="4924425" cy="3694113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687888"/>
            <a:ext cx="4976813" cy="4465637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3168B-6B4F-4AE4-9725-ED9C1933B911}" type="slidenum">
              <a:rPr lang="de-AT" altLang="de-DE"/>
              <a:pPr/>
              <a:t>2</a:t>
            </a:fld>
            <a:endParaRPr lang="de-AT" altLang="de-DE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768350"/>
            <a:ext cx="4924425" cy="3694113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687888"/>
            <a:ext cx="4976813" cy="4465637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3168B-6B4F-4AE4-9725-ED9C1933B911}" type="slidenum">
              <a:rPr lang="de-AT" altLang="de-DE"/>
              <a:pPr/>
              <a:t>3</a:t>
            </a:fld>
            <a:endParaRPr lang="de-AT" altLang="de-DE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768350"/>
            <a:ext cx="4924425" cy="3694113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687888"/>
            <a:ext cx="4976813" cy="4465637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4BF15-7898-4EE9-963B-7721C5D8474B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xmlns="" val="253361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8A279-90B1-474A-81F3-D01EC11D015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xmlns="" val="195830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A1769-9942-4826-9111-62D9460CE06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xmlns="" val="2883523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4DDB7EB-05D3-4FAB-833B-4C0937FF734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xmlns="" val="88186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9B4B5-8A14-483B-BE4C-F5190DAAB605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xmlns="" val="192146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844AE-6964-4920-B754-25CFA4F20D76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xmlns="" val="357930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861EF-92AB-4EB4-A684-16B286711F5D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xmlns="" val="223151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60BE3-5A77-4E9A-9E84-283862F9208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xmlns="" val="217817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74A74-5734-4B27-9294-FC5D6F60CD41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xmlns="" val="254725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FE94E-6399-49DF-9629-00ED2636FF56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xmlns="" val="3249685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0A50A-B0DC-4CED-86AF-735E405A49D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xmlns="" val="180831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58065-C45F-4242-B380-C2A831523700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xmlns="" val="245098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Textmasterformate durch Klicken bearbeiten</a:t>
            </a:r>
          </a:p>
          <a:p>
            <a:pPr lvl="1"/>
            <a:r>
              <a:rPr lang="de-AT" altLang="de-DE" smtClean="0"/>
              <a:t>Zweite Ebene</a:t>
            </a:r>
          </a:p>
          <a:p>
            <a:pPr lvl="2"/>
            <a:r>
              <a:rPr lang="de-AT" altLang="de-DE" smtClean="0"/>
              <a:t>Dritte Ebene</a:t>
            </a:r>
          </a:p>
          <a:p>
            <a:pPr lvl="3"/>
            <a:r>
              <a:rPr lang="de-AT" altLang="de-DE" smtClean="0"/>
              <a:t>Vierte Ebene</a:t>
            </a:r>
          </a:p>
          <a:p>
            <a:pPr lvl="4"/>
            <a:r>
              <a:rPr lang="de-AT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AT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AT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FF1E71-1140-43CC-8BF0-9DC89BA30A67}" type="slidenum">
              <a:rPr lang="de-AT" altLang="de-DE"/>
              <a:pPr/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0825" y="404813"/>
            <a:ext cx="8569325" cy="4699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de-DE" altLang="de-DE" sz="24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Kostenrechnung als Entscheidungsinstrument</a:t>
            </a:r>
          </a:p>
        </p:txBody>
      </p:sp>
      <p:pic>
        <p:nvPicPr>
          <p:cNvPr id="3075" name="Picture 3" descr="Exciting, Distinctive, Hilton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1326"/>
          <a:stretch>
            <a:fillRect/>
          </a:stretch>
        </p:blipFill>
        <p:spPr>
          <a:xfrm>
            <a:off x="223838" y="1030288"/>
            <a:ext cx="8596312" cy="12065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4" descr="ph-hot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250" y="2351088"/>
            <a:ext cx="3773488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067175" y="2347913"/>
            <a:ext cx="4826000" cy="3305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de-DE" altLang="de-DE" b="1" dirty="0">
                <a:latin typeface="Verdana" pitchFamily="34" charset="0"/>
              </a:rPr>
              <a:t>Ausgangssituation</a:t>
            </a:r>
            <a:r>
              <a:rPr lang="de-DE" altLang="de-DE" dirty="0">
                <a:latin typeface="Verdana" pitchFamily="34" charset="0"/>
              </a:rPr>
              <a:t>: Hotel</a:t>
            </a:r>
          </a:p>
          <a:p>
            <a:pPr eaLnBrk="0" hangingPunct="0"/>
            <a:r>
              <a:rPr lang="de-DE" altLang="de-DE" dirty="0">
                <a:latin typeface="Verdana" pitchFamily="34" charset="0"/>
              </a:rPr>
              <a:t>20 Zimmer – derzeit 15 belegt.</a:t>
            </a:r>
          </a:p>
          <a:p>
            <a:pPr eaLnBrk="0" hangingPunct="0"/>
            <a:endParaRPr lang="de-DE" altLang="de-DE" dirty="0">
              <a:latin typeface="Verdana" pitchFamily="34" charset="0"/>
            </a:endParaRPr>
          </a:p>
          <a:p>
            <a:pPr eaLnBrk="0" hangingPunct="0"/>
            <a:r>
              <a:rPr lang="de-DE" altLang="de-DE" b="1" dirty="0">
                <a:latin typeface="Verdana" pitchFamily="34" charset="0"/>
              </a:rPr>
              <a:t>Grobe Kostenstruktur</a:t>
            </a:r>
            <a:r>
              <a:rPr lang="de-DE" altLang="de-DE" dirty="0">
                <a:latin typeface="Verdana" pitchFamily="34" charset="0"/>
              </a:rPr>
              <a:t>:</a:t>
            </a:r>
          </a:p>
          <a:p>
            <a:pPr eaLnBrk="0" hangingPunct="0"/>
            <a:endParaRPr lang="de-DE" altLang="de-DE" sz="1200" dirty="0">
              <a:latin typeface="Verdana" pitchFamily="34" charset="0"/>
            </a:endParaRPr>
          </a:p>
          <a:p>
            <a:pPr eaLnBrk="0" hangingPunct="0"/>
            <a:r>
              <a:rPr lang="de-DE" altLang="de-DE" dirty="0">
                <a:latin typeface="Verdana" pitchFamily="34" charset="0"/>
              </a:rPr>
              <a:t>Personal:	    260,- pro Tag</a:t>
            </a:r>
          </a:p>
          <a:p>
            <a:pPr eaLnBrk="0" hangingPunct="0"/>
            <a:r>
              <a:rPr lang="de-DE" altLang="de-DE" dirty="0">
                <a:latin typeface="Verdana" pitchFamily="34" charset="0"/>
              </a:rPr>
              <a:t>AFA:		    100.- pro Tag</a:t>
            </a:r>
          </a:p>
          <a:p>
            <a:pPr eaLnBrk="0" hangingPunct="0"/>
            <a:r>
              <a:rPr lang="de-DE" altLang="de-DE" dirty="0">
                <a:latin typeface="Verdana" pitchFamily="34" charset="0"/>
              </a:rPr>
              <a:t>sonst. </a:t>
            </a:r>
            <a:r>
              <a:rPr lang="de-DE" altLang="de-DE" dirty="0" smtClean="0">
                <a:latin typeface="Verdana" pitchFamily="34" charset="0"/>
              </a:rPr>
              <a:t>Kosten   	    </a:t>
            </a:r>
            <a:r>
              <a:rPr lang="de-DE" altLang="de-DE" dirty="0">
                <a:latin typeface="Verdana" pitchFamily="34" charset="0"/>
              </a:rPr>
              <a:t>120,- pro Tag</a:t>
            </a:r>
          </a:p>
          <a:p>
            <a:pPr eaLnBrk="0" hangingPunct="0"/>
            <a:r>
              <a:rPr lang="de-DE" altLang="de-DE" dirty="0">
                <a:latin typeface="Verdana" pitchFamily="34" charset="0"/>
              </a:rPr>
              <a:t>Reinigung:	      14,- pro Zimmer</a:t>
            </a:r>
          </a:p>
          <a:p>
            <a:pPr eaLnBrk="0" hangingPunct="0"/>
            <a:r>
              <a:rPr lang="de-DE" altLang="de-DE" dirty="0">
                <a:latin typeface="Verdana" pitchFamily="34" charset="0"/>
              </a:rPr>
              <a:t>Frühstück	        8,- pro Gast</a:t>
            </a:r>
          </a:p>
          <a:p>
            <a:pPr eaLnBrk="0" hangingPunct="0"/>
            <a:endParaRPr lang="de-DE" altLang="de-DE" dirty="0">
              <a:latin typeface="Verdana" pitchFamily="34" charset="0"/>
            </a:endParaRPr>
          </a:p>
          <a:p>
            <a:pPr eaLnBrk="0" hangingPunct="0"/>
            <a:r>
              <a:rPr lang="de-DE" altLang="de-DE" b="1" dirty="0">
                <a:latin typeface="Verdana" pitchFamily="34" charset="0"/>
              </a:rPr>
              <a:t>Preis:</a:t>
            </a:r>
            <a:r>
              <a:rPr lang="de-DE" altLang="de-DE" dirty="0">
                <a:latin typeface="Verdana" pitchFamily="34" charset="0"/>
              </a:rPr>
              <a:t>          65,- pro Nacht/Zimmer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50825" y="6381750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6453188"/>
            <a:ext cx="25209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altLang="de-DE" sz="800"/>
              <a:t>Einstieg Teilkostenrechnung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0825" y="404813"/>
            <a:ext cx="8569325" cy="4699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de-DE" altLang="de-DE" sz="24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Kostenrechnung als Entscheidungsinstrument</a:t>
            </a:r>
          </a:p>
        </p:txBody>
      </p:sp>
      <p:pic>
        <p:nvPicPr>
          <p:cNvPr id="3075" name="Picture 3" descr="Exciting, Distinctive, Hilton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1326"/>
          <a:stretch>
            <a:fillRect/>
          </a:stretch>
        </p:blipFill>
        <p:spPr>
          <a:xfrm>
            <a:off x="223838" y="1030288"/>
            <a:ext cx="8596312" cy="12065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4" descr="ph-hot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250" y="2351088"/>
            <a:ext cx="3773488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067175" y="2347913"/>
            <a:ext cx="4826000" cy="3305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de-DE" altLang="de-DE" b="1" dirty="0">
                <a:latin typeface="Verdana" pitchFamily="34" charset="0"/>
              </a:rPr>
              <a:t>Ausgangssituation</a:t>
            </a:r>
            <a:r>
              <a:rPr lang="de-DE" altLang="de-DE" dirty="0">
                <a:latin typeface="Verdana" pitchFamily="34" charset="0"/>
              </a:rPr>
              <a:t>: Hotel</a:t>
            </a:r>
          </a:p>
          <a:p>
            <a:pPr eaLnBrk="0" hangingPunct="0"/>
            <a:r>
              <a:rPr lang="de-DE" altLang="de-DE" dirty="0">
                <a:latin typeface="Verdana" pitchFamily="34" charset="0"/>
              </a:rPr>
              <a:t>20 Zimmer – derzeit 15 belegt.</a:t>
            </a:r>
          </a:p>
          <a:p>
            <a:pPr eaLnBrk="0" hangingPunct="0"/>
            <a:endParaRPr lang="de-DE" altLang="de-DE" dirty="0">
              <a:latin typeface="Verdana" pitchFamily="34" charset="0"/>
            </a:endParaRPr>
          </a:p>
          <a:p>
            <a:pPr eaLnBrk="0" hangingPunct="0"/>
            <a:r>
              <a:rPr lang="de-DE" altLang="de-DE" b="1" dirty="0">
                <a:latin typeface="Verdana" pitchFamily="34" charset="0"/>
              </a:rPr>
              <a:t>Grobe Kostenstruktur</a:t>
            </a:r>
            <a:r>
              <a:rPr lang="de-DE" altLang="de-DE" dirty="0">
                <a:latin typeface="Verdana" pitchFamily="34" charset="0"/>
              </a:rPr>
              <a:t>:</a:t>
            </a:r>
          </a:p>
          <a:p>
            <a:pPr eaLnBrk="0" hangingPunct="0"/>
            <a:endParaRPr lang="de-DE" altLang="de-DE" sz="1200" dirty="0">
              <a:latin typeface="Verdana" pitchFamily="34" charset="0"/>
            </a:endParaRPr>
          </a:p>
          <a:p>
            <a:pPr eaLnBrk="0" hangingPunct="0"/>
            <a:r>
              <a:rPr lang="de-DE" altLang="de-DE" dirty="0">
                <a:latin typeface="Verdana" pitchFamily="34" charset="0"/>
              </a:rPr>
              <a:t>Personal:	    260,- pro Tag</a:t>
            </a:r>
          </a:p>
          <a:p>
            <a:pPr eaLnBrk="0" hangingPunct="0"/>
            <a:r>
              <a:rPr lang="de-DE" altLang="de-DE" dirty="0">
                <a:latin typeface="Verdana" pitchFamily="34" charset="0"/>
              </a:rPr>
              <a:t>AFA:		    100.- pro Tag</a:t>
            </a:r>
          </a:p>
          <a:p>
            <a:pPr eaLnBrk="0" hangingPunct="0"/>
            <a:r>
              <a:rPr lang="de-DE" altLang="de-DE" dirty="0">
                <a:latin typeface="Verdana" pitchFamily="34" charset="0"/>
              </a:rPr>
              <a:t>sonst. </a:t>
            </a:r>
            <a:r>
              <a:rPr lang="de-DE" altLang="de-DE" dirty="0" smtClean="0">
                <a:latin typeface="Verdana" pitchFamily="34" charset="0"/>
              </a:rPr>
              <a:t>Kosten   	    </a:t>
            </a:r>
            <a:r>
              <a:rPr lang="de-DE" altLang="de-DE" dirty="0">
                <a:latin typeface="Verdana" pitchFamily="34" charset="0"/>
              </a:rPr>
              <a:t>120,- pro Tag</a:t>
            </a:r>
          </a:p>
          <a:p>
            <a:pPr eaLnBrk="0" hangingPunct="0"/>
            <a:r>
              <a:rPr lang="de-DE" altLang="de-DE" dirty="0">
                <a:latin typeface="Verdana" pitchFamily="34" charset="0"/>
              </a:rPr>
              <a:t>Reinigung:	      14,- pro Zimmer</a:t>
            </a:r>
          </a:p>
          <a:p>
            <a:pPr eaLnBrk="0" hangingPunct="0"/>
            <a:r>
              <a:rPr lang="de-DE" altLang="de-DE" dirty="0">
                <a:latin typeface="Verdana" pitchFamily="34" charset="0"/>
              </a:rPr>
              <a:t>Frühstück	        8,- pro Gast</a:t>
            </a:r>
          </a:p>
          <a:p>
            <a:pPr eaLnBrk="0" hangingPunct="0"/>
            <a:endParaRPr lang="de-DE" altLang="de-DE" dirty="0">
              <a:latin typeface="Verdana" pitchFamily="34" charset="0"/>
            </a:endParaRPr>
          </a:p>
          <a:p>
            <a:pPr eaLnBrk="0" hangingPunct="0"/>
            <a:r>
              <a:rPr lang="de-DE" altLang="de-DE" b="1" dirty="0">
                <a:latin typeface="Verdana" pitchFamily="34" charset="0"/>
              </a:rPr>
              <a:t>Preis:</a:t>
            </a:r>
            <a:r>
              <a:rPr lang="de-DE" altLang="de-DE" dirty="0">
                <a:latin typeface="Verdana" pitchFamily="34" charset="0"/>
              </a:rPr>
              <a:t>          65,- pro Nacht/Zimmer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50825" y="6381750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6453188"/>
            <a:ext cx="25209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altLang="de-DE" sz="800"/>
              <a:t>Einstieg Teilkostenrechnung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539552" y="4437112"/>
            <a:ext cx="3456186" cy="193899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chemeClr val="accent2">
                    <a:lumMod val="50000"/>
                  </a:schemeClr>
                </a:solidFill>
              </a:rPr>
              <a:t>Welche der Kosten entstehen jedenfalls, auch wenn keine Gäste die Zimmer belegen?</a:t>
            </a:r>
            <a:endParaRPr lang="de-AT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668344" y="3603852"/>
            <a:ext cx="129614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Fixkosten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788024" y="3815834"/>
            <a:ext cx="129614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Fixkosten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7697553" y="4152900"/>
            <a:ext cx="129614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Fixkosten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0825" y="404813"/>
            <a:ext cx="8569325" cy="4699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de-DE" altLang="de-DE" sz="24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Kostenrechnung als Entscheidungsinstrument</a:t>
            </a:r>
          </a:p>
        </p:txBody>
      </p:sp>
      <p:pic>
        <p:nvPicPr>
          <p:cNvPr id="3075" name="Picture 3" descr="Exciting, Distinctive, Hilton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1326"/>
          <a:stretch>
            <a:fillRect/>
          </a:stretch>
        </p:blipFill>
        <p:spPr>
          <a:xfrm>
            <a:off x="223838" y="1030288"/>
            <a:ext cx="8596312" cy="12065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4" descr="ph-hot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250" y="2351088"/>
            <a:ext cx="3773488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067175" y="2347913"/>
            <a:ext cx="4826000" cy="3305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de-DE" altLang="de-DE" b="1" dirty="0">
                <a:latin typeface="Verdana" pitchFamily="34" charset="0"/>
              </a:rPr>
              <a:t>Ausgangssituation</a:t>
            </a:r>
            <a:r>
              <a:rPr lang="de-DE" altLang="de-DE" dirty="0">
                <a:latin typeface="Verdana" pitchFamily="34" charset="0"/>
              </a:rPr>
              <a:t>: Hotel</a:t>
            </a:r>
          </a:p>
          <a:p>
            <a:pPr eaLnBrk="0" hangingPunct="0"/>
            <a:r>
              <a:rPr lang="de-DE" altLang="de-DE" dirty="0">
                <a:latin typeface="Verdana" pitchFamily="34" charset="0"/>
              </a:rPr>
              <a:t>20 Zimmer – derzeit 15 belegt.</a:t>
            </a:r>
          </a:p>
          <a:p>
            <a:pPr eaLnBrk="0" hangingPunct="0"/>
            <a:endParaRPr lang="de-DE" altLang="de-DE" dirty="0">
              <a:latin typeface="Verdana" pitchFamily="34" charset="0"/>
            </a:endParaRPr>
          </a:p>
          <a:p>
            <a:pPr eaLnBrk="0" hangingPunct="0"/>
            <a:r>
              <a:rPr lang="de-DE" altLang="de-DE" b="1" dirty="0">
                <a:latin typeface="Verdana" pitchFamily="34" charset="0"/>
              </a:rPr>
              <a:t>Grobe Kostenstruktur</a:t>
            </a:r>
            <a:r>
              <a:rPr lang="de-DE" altLang="de-DE" dirty="0">
                <a:latin typeface="Verdana" pitchFamily="34" charset="0"/>
              </a:rPr>
              <a:t>:</a:t>
            </a:r>
          </a:p>
          <a:p>
            <a:pPr eaLnBrk="0" hangingPunct="0"/>
            <a:endParaRPr lang="de-DE" altLang="de-DE" sz="1200" dirty="0">
              <a:latin typeface="Verdana" pitchFamily="34" charset="0"/>
            </a:endParaRPr>
          </a:p>
          <a:p>
            <a:pPr eaLnBrk="0" hangingPunct="0"/>
            <a:r>
              <a:rPr lang="de-DE" altLang="de-DE" dirty="0">
                <a:latin typeface="Verdana" pitchFamily="34" charset="0"/>
              </a:rPr>
              <a:t>Personal:	    260,- pro Tag</a:t>
            </a:r>
          </a:p>
          <a:p>
            <a:pPr eaLnBrk="0" hangingPunct="0"/>
            <a:r>
              <a:rPr lang="de-DE" altLang="de-DE" dirty="0">
                <a:latin typeface="Verdana" pitchFamily="34" charset="0"/>
              </a:rPr>
              <a:t>AFA:		    100.- pro Tag</a:t>
            </a:r>
          </a:p>
          <a:p>
            <a:pPr eaLnBrk="0" hangingPunct="0"/>
            <a:r>
              <a:rPr lang="de-DE" altLang="de-DE" dirty="0">
                <a:latin typeface="Verdana" pitchFamily="34" charset="0"/>
              </a:rPr>
              <a:t>sonst. </a:t>
            </a:r>
            <a:r>
              <a:rPr lang="de-DE" altLang="de-DE" dirty="0" smtClean="0">
                <a:latin typeface="Verdana" pitchFamily="34" charset="0"/>
              </a:rPr>
              <a:t>Kosten   	    </a:t>
            </a:r>
            <a:r>
              <a:rPr lang="de-DE" altLang="de-DE" dirty="0">
                <a:latin typeface="Verdana" pitchFamily="34" charset="0"/>
              </a:rPr>
              <a:t>120,- pro Tag</a:t>
            </a:r>
          </a:p>
          <a:p>
            <a:pPr eaLnBrk="0" hangingPunct="0"/>
            <a:r>
              <a:rPr lang="de-DE" altLang="de-DE" dirty="0">
                <a:latin typeface="Verdana" pitchFamily="34" charset="0"/>
              </a:rPr>
              <a:t>Reinigung:	      14,- pro Zimmer</a:t>
            </a:r>
          </a:p>
          <a:p>
            <a:pPr eaLnBrk="0" hangingPunct="0"/>
            <a:r>
              <a:rPr lang="de-DE" altLang="de-DE" dirty="0">
                <a:latin typeface="Verdana" pitchFamily="34" charset="0"/>
              </a:rPr>
              <a:t>Frühstück	        8,- pro Gast</a:t>
            </a:r>
          </a:p>
          <a:p>
            <a:pPr eaLnBrk="0" hangingPunct="0"/>
            <a:endParaRPr lang="de-DE" altLang="de-DE" dirty="0">
              <a:latin typeface="Verdana" pitchFamily="34" charset="0"/>
            </a:endParaRPr>
          </a:p>
          <a:p>
            <a:pPr eaLnBrk="0" hangingPunct="0"/>
            <a:r>
              <a:rPr lang="de-DE" altLang="de-DE" b="1" dirty="0">
                <a:latin typeface="Verdana" pitchFamily="34" charset="0"/>
              </a:rPr>
              <a:t>Preis:</a:t>
            </a:r>
            <a:r>
              <a:rPr lang="de-DE" altLang="de-DE" dirty="0">
                <a:latin typeface="Verdana" pitchFamily="34" charset="0"/>
              </a:rPr>
              <a:t>          65,- pro Nacht/Zimmer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50825" y="6381750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6453188"/>
            <a:ext cx="25209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altLang="de-DE" sz="800"/>
              <a:t>Einstieg Teilkostenrechnung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7127776" y="4489966"/>
            <a:ext cx="201622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Variable Kosten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7107358" y="4859298"/>
            <a:ext cx="201622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Variable Kosten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071538" y="4143380"/>
            <a:ext cx="2016224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chemeClr val="accent2">
                    <a:lumMod val="50000"/>
                  </a:schemeClr>
                </a:solidFill>
              </a:rPr>
              <a:t>Welche Kosten entstehen nur , wenn Gäste die Zimmer bewohnen?</a:t>
            </a:r>
            <a:endParaRPr lang="de-AT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0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Bildschirmpräsentation (4:3)</PresentationFormat>
  <Paragraphs>52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Standarddesign</vt:lpstr>
      <vt:lpstr>Folie 1</vt:lpstr>
      <vt:lpstr>Folie 2</vt:lpstr>
      <vt:lpstr>Folie 3</vt:lpstr>
    </vt:vector>
  </TitlesOfParts>
  <Company>Schulzentrum Friesgasse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Rotheneder Karin</dc:creator>
  <cp:lastModifiedBy>Rotheneder Karin</cp:lastModifiedBy>
  <cp:revision>7</cp:revision>
  <dcterms:created xsi:type="dcterms:W3CDTF">2008-02-06T11:01:53Z</dcterms:created>
  <dcterms:modified xsi:type="dcterms:W3CDTF">2013-10-24T15:33:45Z</dcterms:modified>
</cp:coreProperties>
</file>